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60" r:id="rId4"/>
    <p:sldId id="261" r:id="rId5"/>
    <p:sldId id="259" r:id="rId6"/>
    <p:sldId id="258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239F8E-A794-44AD-911C-A303842FADB8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2129BA-AD51-423D-B273-EC72657780F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129BA-AD51-423D-B273-EC72657780F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129BA-AD51-423D-B273-EC72657780FC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129BA-AD51-423D-B273-EC72657780FC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129BA-AD51-423D-B273-EC72657780FC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129BA-AD51-423D-B273-EC72657780FC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129BA-AD51-423D-B273-EC72657780FC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129BA-AD51-423D-B273-EC72657780FC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129BA-AD51-423D-B273-EC72657780FC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129BA-AD51-423D-B273-EC72657780FC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129BA-AD51-423D-B273-EC72657780FC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0049C8E-833A-4032-BA0D-1A46E729DBA7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9D72C8D-DA76-4F2C-9DB3-761957F0E469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://en.wikipedia.org/wiki/File:Clan_member_crest_badge_-_Clan_Robertson.sv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Robertsons</a:t>
            </a:r>
            <a:endParaRPr lang="en-US" dirty="0"/>
          </a:p>
        </p:txBody>
      </p:sp>
      <p:pic>
        <p:nvPicPr>
          <p:cNvPr id="25602" name="Picture 2" descr="http://www.donnachaidh.com/Template%20Images/memdayStri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895600"/>
            <a:ext cx="7896225" cy="989998"/>
          </a:xfrm>
          <a:prstGeom prst="rect">
            <a:avLst/>
          </a:prstGeom>
          <a:noFill/>
        </p:spPr>
      </p:pic>
      <p:pic>
        <p:nvPicPr>
          <p:cNvPr id="25604" name="Picture 4" descr="Clan member crest badge - Clan Robertson.sv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4191000"/>
            <a:ext cx="1809750" cy="229552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867400" y="4495800"/>
            <a:ext cx="2845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Glory the reward of valor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</a:t>
            </a:r>
            <a:r>
              <a:rPr lang="en-US" dirty="0" err="1" smtClean="0"/>
              <a:t>Hitchcocks</a:t>
            </a:r>
            <a:endParaRPr lang="en-US" dirty="0"/>
          </a:p>
        </p:txBody>
      </p:sp>
      <p:pic>
        <p:nvPicPr>
          <p:cNvPr id="45058" name="Picture 2" descr="C:\Users\powerzone\Pictures\2009-11-26\0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600200"/>
            <a:ext cx="4038600" cy="30289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09600" y="48006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 four boys with their Grandpa Stephen (Steve) Robertson</a:t>
            </a:r>
            <a:endParaRPr lang="en-US" dirty="0"/>
          </a:p>
        </p:txBody>
      </p:sp>
      <p:pic>
        <p:nvPicPr>
          <p:cNvPr id="45060" name="Picture 4" descr="https://fbcdn-sphotos-a.akamaihd.net/photos-ak-snc1/v2271/86/49/683188155/n683188155_1998537_64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600200"/>
            <a:ext cx="3657601" cy="2743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72200" y="4648200"/>
            <a:ext cx="1754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Me, Brad, Mom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John Robertson</a:t>
            </a:r>
            <a:endParaRPr lang="en-US" dirty="0"/>
          </a:p>
        </p:txBody>
      </p:sp>
      <p:pic>
        <p:nvPicPr>
          <p:cNvPr id="4" name="Content Placeholder 3" descr="391153_10150972310890184_736650183_21418788_656901876_n[1]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600200"/>
            <a:ext cx="3380328" cy="4525962"/>
          </a:xfrm>
        </p:spPr>
      </p:pic>
      <p:sp>
        <p:nvSpPr>
          <p:cNvPr id="5" name="TextBox 4"/>
          <p:cNvSpPr txBox="1"/>
          <p:nvPr/>
        </p:nvSpPr>
        <p:spPr>
          <a:xfrm>
            <a:off x="4191000" y="1447800"/>
            <a:ext cx="42356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1884 - 1955</a:t>
            </a:r>
          </a:p>
          <a:p>
            <a:r>
              <a:rPr lang="en-US" dirty="0" err="1" smtClean="0"/>
              <a:t>Forfar</a:t>
            </a:r>
            <a:r>
              <a:rPr lang="en-US" dirty="0" smtClean="0"/>
              <a:t>, Scotland</a:t>
            </a:r>
          </a:p>
          <a:p>
            <a:r>
              <a:rPr lang="en-US" dirty="0" smtClean="0"/>
              <a:t>Youngest of 14 children</a:t>
            </a:r>
          </a:p>
          <a:p>
            <a:r>
              <a:rPr lang="en-US" dirty="0" smtClean="0"/>
              <a:t>1900 joined Highland Light Infantry Regiment</a:t>
            </a:r>
          </a:p>
          <a:p>
            <a:r>
              <a:rPr lang="en-US" dirty="0" smtClean="0"/>
              <a:t>1906-1914 Deployed to India and Egypt</a:t>
            </a:r>
          </a:p>
          <a:p>
            <a:r>
              <a:rPr lang="en-US" dirty="0" smtClean="0"/>
              <a:t>Married Agnes Stephen 1910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43400" y="3657600"/>
            <a:ext cx="3886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1914 WWI fought in Belgium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Regimental Sgt Major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1915 Returned to Britain to train Officers in firing pistols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1917 redeployed to combat bayoneted in a charge, fell into German trench.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POW 1917-1919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Returned to Scotland 1919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Flanders’ Fields Belgium</a:t>
            </a:r>
            <a:endParaRPr lang="en-US" dirty="0"/>
          </a:p>
        </p:txBody>
      </p:sp>
      <p:pic>
        <p:nvPicPr>
          <p:cNvPr id="35842" name="Picture 2" descr="Image Deta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676399"/>
            <a:ext cx="3048000" cy="4979177"/>
          </a:xfrm>
          <a:prstGeom prst="rect">
            <a:avLst/>
          </a:prstGeom>
          <a:noFill/>
        </p:spPr>
      </p:pic>
      <p:pic>
        <p:nvPicPr>
          <p:cNvPr id="35850" name="Picture 10" descr="http://i.ebayimg.com/00/s/ODA2WDgxMA==/$(KGrHqJ,!l4E6B,Oe6WrBOkHBP8icQ~~60_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2209800"/>
            <a:ext cx="1686519" cy="16764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343400" y="1676400"/>
            <a:ext cx="4608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 Highland Light Infantry Regiment </a:t>
            </a:r>
            <a:endParaRPr lang="en-US" dirty="0"/>
          </a:p>
        </p:txBody>
      </p:sp>
      <p:pic>
        <p:nvPicPr>
          <p:cNvPr id="12" name="Picture 2" descr="http://i237.photobucket.com/albums/ff30/andyshepart/DSCF17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2590800"/>
            <a:ext cx="1663446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www.philatelicdatabase.com/wp-content/uploads/2009/04/map-europe-1871-19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533400"/>
            <a:ext cx="4800600" cy="604667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" y="13716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Map of Europe Nineteenth Century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3142" y="2362200"/>
            <a:ext cx="290419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Military deaths WWI</a:t>
            </a:r>
          </a:p>
          <a:p>
            <a:r>
              <a:rPr lang="en-US" dirty="0" smtClean="0"/>
              <a:t>Allied Powers: 5,712,379</a:t>
            </a:r>
          </a:p>
          <a:p>
            <a:r>
              <a:rPr lang="en-US" dirty="0" smtClean="0"/>
              <a:t>Central Powers: 4,010,241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3429000"/>
            <a:ext cx="2819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total number of military and civilian casualties in World War One were over 35 million.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1000" y="5029200"/>
            <a:ext cx="3276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egan on 28 July 1914 and lasted until 11 November 1918.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4601" y="5334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Trench Warfare WWI</a:t>
            </a:r>
            <a:endParaRPr lang="en-US" sz="2000" dirty="0"/>
          </a:p>
        </p:txBody>
      </p:sp>
      <p:pic>
        <p:nvPicPr>
          <p:cNvPr id="29702" name="Picture 6" descr="Image Deta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752600"/>
            <a:ext cx="3200399" cy="4267200"/>
          </a:xfrm>
          <a:prstGeom prst="rect">
            <a:avLst/>
          </a:prstGeom>
          <a:noFill/>
        </p:spPr>
      </p:pic>
      <p:pic>
        <p:nvPicPr>
          <p:cNvPr id="29704" name="Picture 8" descr="Image Detai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752600"/>
            <a:ext cx="4426008" cy="3352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953001" y="54864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Where progress before had been measured in miles, now it was counted in yards 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Stephen Frederick Robertson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600200"/>
            <a:ext cx="416838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Born April 22,1916 Dundee Scotland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Married Agnes Downs 1940. Youngest of seven.  Father was gassed in WWI, sent home and died shortly after.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Lived in Dundee during WWII lived through the Battle of Britain  (German air attacks on cities in the UK.)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My father was born during the Battle of Britain July 1940.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WWII Electrician- essential job exempt from WWII.  Worked on generators for the Navy. 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1951 immigrated to the United States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31748" name="Picture 4" descr="http://guide.visitscotland.com/vs/images/RGN/18/RGN618vs/dundee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1" y="4513118"/>
            <a:ext cx="2819400" cy="2078182"/>
          </a:xfrm>
          <a:prstGeom prst="rect">
            <a:avLst/>
          </a:prstGeom>
          <a:noFill/>
        </p:spPr>
      </p:pic>
      <p:pic>
        <p:nvPicPr>
          <p:cNvPr id="31750" name="Picture 6" descr="http://dundeecommunitypodcast.webs.com/photos/Old-Dundee/Dalkeith%20Road%20bomb%20damage%20WWI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524000"/>
            <a:ext cx="4082439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Stephen John Robertson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1" y="1828800"/>
            <a:ext cx="426719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Born July 1940 Glasgow, Scotland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Raised in Dundee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Immigrated with parents to the United Sates in 1952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Road on the Queen Elizabeth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Took a train from New York to Los Angeles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Settled in South Los Angeles</a:t>
            </a:r>
          </a:p>
          <a:p>
            <a:endParaRPr lang="en-US" dirty="0"/>
          </a:p>
        </p:txBody>
      </p:sp>
      <p:pic>
        <p:nvPicPr>
          <p:cNvPr id="39938" name="Picture 2" descr="http://www.cruiseserver.net/images/ships/cu_q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676400"/>
            <a:ext cx="3048000" cy="2676525"/>
          </a:xfrm>
          <a:prstGeom prst="rect">
            <a:avLst/>
          </a:prstGeom>
          <a:noFill/>
        </p:spPr>
      </p:pic>
      <p:pic>
        <p:nvPicPr>
          <p:cNvPr id="39940" name="Picture 4" descr="Image Detai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4267200"/>
            <a:ext cx="3333750" cy="2447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www.turnipnet.com/whirligig/radio/db_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609600"/>
            <a:ext cx="2114550" cy="27813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3000" y="76200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Stephen Robertson’s favorite radio program late 1946-51.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2057400"/>
            <a:ext cx="3745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One of his first words was “radio.”</a:t>
            </a:r>
            <a:endParaRPr lang="en-US" dirty="0"/>
          </a:p>
        </p:txBody>
      </p:sp>
      <p:pic>
        <p:nvPicPr>
          <p:cNvPr id="44036" name="Picture 4" descr="http://3.bp.blogspot.com/-XXUhkQhKCJM/Tf33QAzTS1I/AAAAAAAAAOk/J1JpOZrxdAo/s1600/Dick+Barton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3200400"/>
            <a:ext cx="2504612" cy="3038476"/>
          </a:xfrm>
          <a:prstGeom prst="rect">
            <a:avLst/>
          </a:prstGeom>
          <a:noFill/>
        </p:spPr>
      </p:pic>
      <p:pic>
        <p:nvPicPr>
          <p:cNvPr id="44038" name="Picture 6" descr="http://www.nottinghamarkwrightsociety.co.uk/images/pic_radio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3886200"/>
            <a:ext cx="2051913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 Hermosa Beach California</a:t>
            </a:r>
            <a:endParaRPr lang="en-US" dirty="0"/>
          </a:p>
        </p:txBody>
      </p:sp>
      <p:pic>
        <p:nvPicPr>
          <p:cNvPr id="41986" name="Picture 2" descr="https://fbcdn-sphotos-a.akamaihd.net/hphotos-ak-snc3/20255_227000904074_643374074_3086582_202262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752600"/>
            <a:ext cx="4152902" cy="2922157"/>
          </a:xfrm>
          <a:prstGeom prst="rect">
            <a:avLst/>
          </a:prstGeom>
          <a:noFill/>
        </p:spPr>
      </p:pic>
      <p:pic>
        <p:nvPicPr>
          <p:cNvPr id="41988" name="Picture 4" descr="https://fbcdn-sphotos-a.akamaihd.net/hphotos-ak-ash4/300722_10150340589613156_683188155_9397180_3435428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828800"/>
            <a:ext cx="428625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716</TotalTime>
  <Words>321</Words>
  <Application>Microsoft Office PowerPoint</Application>
  <PresentationFormat>On-screen Show (4:3)</PresentationFormat>
  <Paragraphs>56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Foundry</vt:lpstr>
      <vt:lpstr>The Robertsons</vt:lpstr>
      <vt:lpstr>John Robertson</vt:lpstr>
      <vt:lpstr>Flanders’ Fields Belgium</vt:lpstr>
      <vt:lpstr>Slide 4</vt:lpstr>
      <vt:lpstr>Slide 5</vt:lpstr>
      <vt:lpstr>Stephen Frederick Robertson</vt:lpstr>
      <vt:lpstr>Stephen John Robertson</vt:lpstr>
      <vt:lpstr>Slide 8</vt:lpstr>
      <vt:lpstr> Hermosa Beach California</vt:lpstr>
      <vt:lpstr>The Hitchcocks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Robertsons</dc:title>
  <dc:creator>Hitchcock</dc:creator>
  <cp:lastModifiedBy>Hitchcock</cp:lastModifiedBy>
  <cp:revision>73</cp:revision>
  <dcterms:created xsi:type="dcterms:W3CDTF">2011-12-13T13:30:43Z</dcterms:created>
  <dcterms:modified xsi:type="dcterms:W3CDTF">2011-12-14T01:26:52Z</dcterms:modified>
</cp:coreProperties>
</file>